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91d06cb44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191d06cb44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91d06cb44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91d06cb44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91d06cb44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91d06cb44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191d06cb4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191d06cb4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191d06cb44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191d06cb44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191d06cb44_1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191d06cb44_1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91d06cb4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91d06cb4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191d06cb4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191d06cb4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91d06cb4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91d06cb4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91d06cb44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91d06cb44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191d06cb44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191d06cb44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91d06cb44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91d06cb44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191d06cb44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191d06cb44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191d06cb44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191d06cb44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google.com/spreadsheets/d/1ebS0efXj1HPuOKrgv0ELnMH9Pn1kZXZRv8xZxxaHkrs/edit?usp=sharing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google.com/spreadsheets/d/1ebS0efXj1HPuOKrgv0ELnMH9Pn1kZXZRv8xZxxaHkrs/edit?usp=shar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Cam/Iconic Saga Youtube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Iconic Saga 2022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Cams face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20" name="Google Shape;120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2</a:t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4700" y="2571750"/>
            <a:ext cx="2055325" cy="1156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3988" y="2571750"/>
            <a:ext cx="2055325" cy="11561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Creator Hacking</a:t>
            </a:r>
            <a:endParaRPr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Almost everytime we add another </a:t>
            </a:r>
            <a:r>
              <a:rPr lang="en"/>
              <a:t>prominent</a:t>
            </a:r>
            <a:r>
              <a:rPr lang="en"/>
              <a:t> person, views are </a:t>
            </a:r>
            <a:r>
              <a:rPr lang="en" u="sng"/>
              <a:t>WAY</a:t>
            </a:r>
            <a:r>
              <a:rPr lang="en"/>
              <a:t> up</a:t>
            </a:r>
            <a:endParaRPr/>
          </a:p>
        </p:txBody>
      </p:sp>
      <p:sp>
        <p:nvSpPr>
          <p:cNvPr id="129" name="Google Shape;129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Missed </a:t>
            </a:r>
            <a:r>
              <a:rPr lang="en"/>
              <a:t>opportunity</a:t>
            </a:r>
            <a:r>
              <a:rPr lang="en"/>
              <a:t>. Thumbnail said “women I admire” Which women???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157237"/>
            <a:ext cx="3999898" cy="1802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1" y="2157220"/>
            <a:ext cx="4068849" cy="189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 txBox="1"/>
          <p:nvPr/>
        </p:nvSpPr>
        <p:spPr>
          <a:xfrm>
            <a:off x="4866400" y="1766450"/>
            <a:ext cx="406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2"/>
                </a:solidFill>
              </a:rPr>
              <a:t>Beyonce, Tiffany Haddish, Oprah, Amber Rose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Shorts</a:t>
            </a:r>
            <a:endParaRPr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Youtube treats the upload as a “upload”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 thumbnail or </a:t>
            </a:r>
            <a:r>
              <a:rPr lang="en"/>
              <a:t>description</a:t>
            </a:r>
            <a:r>
              <a:rPr lang="en"/>
              <a:t> needed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 </a:t>
            </a:r>
            <a:r>
              <a:rPr lang="en"/>
              <a:t>minute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Fully monetized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100"/>
              <a:t>C</a:t>
            </a:r>
            <a:r>
              <a:rPr lang="en" sz="1100"/>
              <a:t>hannels can receive between $100–$10,000 each month. Bonuses are adjusted based on the location of a creator’s audience. As a result, the viewership and engagement needed to qualify may differ between creators. - YouTube Support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Clips, funny moments, IG stories? (added to brainstorm)</a:t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0650" y="1152475"/>
            <a:ext cx="3827999" cy="8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Genres</a:t>
            </a:r>
            <a:endParaRPr/>
          </a:p>
        </p:txBody>
      </p:sp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Funky Friday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NFL</a:t>
            </a:r>
            <a:endParaRPr>
              <a:solidFill>
                <a:srgbClr val="FF99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Workouts</a:t>
            </a:r>
            <a:endParaRPr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Cooking With Cam</a:t>
            </a:r>
            <a:endParaRPr>
              <a:solidFill>
                <a:srgbClr val="CCCCCC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Family uploads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Travel/ Vlogs</a:t>
            </a:r>
            <a:endParaRPr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Fashion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Anything else we should have in here? (added to brainstorm)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Old footage</a:t>
            </a:r>
            <a:endParaRPr/>
          </a:p>
        </p:txBody>
      </p:sp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justify telling old stories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Intro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From the hard drive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Voice memo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Vintage tv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...?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Talking head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Filmed on iphone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Filmed in front of solid bg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animation?</a:t>
            </a:r>
            <a:endParaRPr/>
          </a:p>
        </p:txBody>
      </p:sp>
      <p:sp>
        <p:nvSpPr>
          <p:cNvPr id="152" name="Google Shape;152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Old workouts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Old football games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Old travel stories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Old vacations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Old trips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Hard Drive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YouTube brainstorm topics</a:t>
            </a:r>
            <a:endParaRPr/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Consistent</a:t>
            </a:r>
            <a:r>
              <a:rPr lang="en"/>
              <a:t> </a:t>
            </a:r>
            <a:r>
              <a:rPr lang="en"/>
              <a:t>uploads  </a:t>
            </a:r>
            <a:endParaRPr/>
          </a:p>
          <a:p>
            <a:pPr indent="-28289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what could we add thats low lift?</a:t>
            </a:r>
            <a:endParaRPr/>
          </a:p>
          <a:p>
            <a:pPr indent="-28289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What could we add thats heavy lift?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Creator Hacking</a:t>
            </a:r>
            <a:endParaRPr/>
          </a:p>
          <a:p>
            <a:pPr indent="-28289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Who &amp; what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Shorts</a:t>
            </a:r>
            <a:endParaRPr/>
          </a:p>
          <a:p>
            <a:pPr indent="-28289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What could we create</a:t>
            </a:r>
            <a:endParaRPr/>
          </a:p>
          <a:p>
            <a:pPr indent="-28289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Who edits this? Hero editor or passed off?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Genres?</a:t>
            </a:r>
            <a:endParaRPr/>
          </a:p>
          <a:p>
            <a:pPr indent="-28289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What are you already doing we could tell stories about?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Old footage</a:t>
            </a:r>
            <a:endParaRPr/>
          </a:p>
          <a:p>
            <a:pPr indent="-28289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Hard drive link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points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Consistent</a:t>
            </a:r>
            <a:r>
              <a:rPr lang="en"/>
              <a:t> Uploads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Clear thumbnail strategy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Shorts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Channel genres we should continue pursuing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Old footage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Brainstorm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Consistent</a:t>
            </a:r>
            <a:r>
              <a:rPr lang="en"/>
              <a:t> uploads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Uploads directly </a:t>
            </a:r>
            <a:r>
              <a:rPr lang="en"/>
              <a:t>correlate</a:t>
            </a:r>
            <a:r>
              <a:rPr lang="en"/>
              <a:t> to more views. </a:t>
            </a:r>
            <a:r>
              <a:rPr lang="en"/>
              <a:t>Consistency</a:t>
            </a:r>
            <a:r>
              <a:rPr lang="en"/>
              <a:t> is key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purple downward slope was a 2 week period where we didnt upload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Playing keep up with a beachball 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972125"/>
            <a:ext cx="8439148" cy="19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8350" y="2084250"/>
            <a:ext cx="606425" cy="60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Consistency</a:t>
            </a:r>
            <a:r>
              <a:rPr lang="en"/>
              <a:t> thoughts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of our </a:t>
            </a:r>
            <a:r>
              <a:rPr lang="en"/>
              <a:t>uploads</a:t>
            </a:r>
            <a:r>
              <a:rPr lang="en"/>
              <a:t> are a heavy lift, </a:t>
            </a:r>
            <a:r>
              <a:rPr lang="en"/>
              <a:t>what</a:t>
            </a:r>
            <a:r>
              <a:rPr lang="en"/>
              <a:t> can we create thats low lift? (added to brainstorm)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Funky Friday interview - HEAVY🏋️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Funky Friday in the car - LOW🎈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Filming a new workout video - HEAVY🏋️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Compilation of old workouts - LOW🎈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Uploading once per week should be our </a:t>
            </a:r>
            <a:r>
              <a:rPr lang="en" u="sng"/>
              <a:t>MINIMUM</a:t>
            </a:r>
            <a:endParaRPr u="sng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/>
              <a:t>	</a:t>
            </a:r>
            <a:endParaRPr u="sng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Consistency</a:t>
            </a:r>
            <a:r>
              <a:rPr lang="en"/>
              <a:t> data - subscribers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9900FF"/>
                </a:solidFill>
              </a:rPr>
              <a:t>Views per day</a:t>
            </a:r>
            <a:r>
              <a:rPr lang="en"/>
              <a:t> with </a:t>
            </a:r>
            <a:r>
              <a:rPr lang="en">
                <a:solidFill>
                  <a:srgbClr val="00FF00"/>
                </a:solidFill>
              </a:rPr>
              <a:t>subscribers per day</a:t>
            </a:r>
            <a:endParaRPr>
              <a:solidFill>
                <a:srgbClr val="00FF00"/>
              </a:solidFill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83850"/>
            <a:ext cx="8621798" cy="196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Consistency</a:t>
            </a:r>
            <a:r>
              <a:rPr lang="en"/>
              <a:t> data - $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9900FF"/>
                </a:solidFill>
              </a:rPr>
              <a:t>Videos added</a:t>
            </a:r>
            <a:r>
              <a:rPr lang="en"/>
              <a:t> with </a:t>
            </a:r>
            <a:r>
              <a:rPr lang="en">
                <a:solidFill>
                  <a:srgbClr val="00FF00"/>
                </a:solidFill>
              </a:rPr>
              <a:t>estimated revenue</a:t>
            </a:r>
            <a:endParaRPr>
              <a:solidFill>
                <a:srgbClr val="00FF00"/>
              </a:solidFill>
            </a:endParaRPr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60088"/>
            <a:ext cx="8520602" cy="2001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Consistency data  - Heavy lift </a:t>
            </a:r>
            <a:r>
              <a:rPr lang="en" sz="1800">
                <a:solidFill>
                  <a:schemeClr val="lt2"/>
                </a:solidFill>
              </a:rPr>
              <a:t>🏋️</a:t>
            </a:r>
            <a:r>
              <a:rPr lang="en"/>
              <a:t> vs Low lift </a:t>
            </a:r>
            <a:r>
              <a:rPr lang="en" sz="1800">
                <a:solidFill>
                  <a:schemeClr val="lt2"/>
                </a:solidFill>
              </a:rPr>
              <a:t>🎈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Heavy lift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Filmed on set then edited for upload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Lift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Footage pulled from Hard drive &amp; sent to editor</a:t>
            </a:r>
            <a:r>
              <a:rPr lang="en"/>
              <a:t> 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475" y="2159962"/>
            <a:ext cx="4052348" cy="206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0" y="2136081"/>
            <a:ext cx="3999900" cy="211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Side note the $ difference 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 minutes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 mid roll ads</a:t>
            </a:r>
            <a:endParaRPr/>
          </a:p>
        </p:txBody>
      </p:sp>
      <p:sp>
        <p:nvSpPr>
          <p:cNvPr id="105" name="Google Shape;105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 minutes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 mid roll ads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2 m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8550" y="1966600"/>
            <a:ext cx="3999898" cy="2587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75" y="1966600"/>
            <a:ext cx="4422779" cy="260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Thumbnail strategy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Cams face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Expressive face relevant to title (Happy, sad, excited, intense)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Darken hair, brighten teeth, sharpen eyes, blur background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Creator/idea Hacking (added to brainstorm)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The use of a </a:t>
            </a:r>
            <a:r>
              <a:rPr lang="en"/>
              <a:t>prominent</a:t>
            </a:r>
            <a:r>
              <a:rPr lang="en"/>
              <a:t> person/idea </a:t>
            </a:r>
            <a:r>
              <a:rPr lang="en"/>
              <a:t>directly</a:t>
            </a:r>
            <a:r>
              <a:rPr lang="en"/>
              <a:t> add </a:t>
            </a:r>
            <a:r>
              <a:rPr lang="en"/>
              <a:t>more</a:t>
            </a:r>
            <a:r>
              <a:rPr lang="en"/>
              <a:t> views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The video pics up impressions from their audience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